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2015/5/5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827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2015/5/5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717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2015/5/5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5501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2015/5/5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653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2015/5/5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2184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2015/5/5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5825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2015/5/5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17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2015/5/5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406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2015/5/5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523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2015/5/5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4758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2015/5/5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805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2015/5/5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30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0</vt:i4>
      </vt:variant>
    </vt:vector>
  </HeadingPairs>
  <TitlesOfParts>
    <vt:vector size="5" baseType="lpstr">
      <vt:lpstr>宋体</vt:lpstr>
      <vt:lpstr>Arial</vt:lpstr>
      <vt:lpstr>Calibri</vt:lpstr>
      <vt:lpstr>Calibri Light</vt:lpstr>
      <vt:lpstr>Office 主题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</cp:coreProperties>
</file>